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92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7BB1D9BF-5972-9D47-1FD7-1AABE73F0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8317"/>
            <a:ext cx="5486400" cy="3086100"/>
          </a:xfrm>
          <a:prstGeom prst="rect">
            <a:avLst/>
          </a:prstGeom>
        </p:spPr>
      </p:pic>
      <p:pic>
        <p:nvPicPr>
          <p:cNvPr id="11" name="Picture 10" descr="A video game screen with a black background&#10;&#10;Description automatically generated">
            <a:extLst>
              <a:ext uri="{FF2B5EF4-FFF2-40B4-BE49-F238E27FC236}">
                <a16:creationId xmlns:a16="http://schemas.microsoft.com/office/drawing/2014/main" id="{1824ABFA-F78A-C860-F3AD-DB1E8232DF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317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</a:t>
            </a:r>
            <a:r>
              <a:rPr lang="en-US" dirty="0" err="1"/>
              <a:t>OpenCAV</a:t>
            </a:r>
            <a:r>
              <a:rPr lang="en-US" dirty="0"/>
              <a:t>-</a:t>
            </a:r>
            <a:r>
              <a:rPr lang="en-US" dirty="0" err="1"/>
              <a:t>Autoware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 (2D):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EA5213-D0E9-941A-F8B3-D0E75E735AFD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77738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382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AutoDRIVE-OpenCAV-Autoware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2023-12-06T21:48:56Z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